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864" r:id="rId11"/>
    <p:sldMasterId id="2147483876" r:id="rId12"/>
    <p:sldMasterId id="2147483984" r:id="rId13"/>
  </p:sldMasterIdLst>
  <p:notesMasterIdLst>
    <p:notesMasterId r:id="rId2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4" r:id="rId20"/>
    <p:sldId id="263" r:id="rId21"/>
    <p:sldId id="26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85A93-EE43-4EE3-8D1C-72BFB711A48F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2166-8ECA-49DB-93A8-FD5F0E572C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1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7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9697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621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833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875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322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70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0644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6076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942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559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6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094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 smtClean="0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437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9096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0103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26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2764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2776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5592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324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4130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36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181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1009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3826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2449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8444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1222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435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2869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1546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3893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59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6454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5041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880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3851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99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54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871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4637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35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3379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43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9369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398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682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4919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17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80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84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96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88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6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4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89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5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4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9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95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93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9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914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161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01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18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239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529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25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805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784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05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969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65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45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01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6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463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723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252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924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196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87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597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957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056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20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986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60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10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793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583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191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712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881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347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010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9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347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413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65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598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192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963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101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834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684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8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7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448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91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779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048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613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860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374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93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435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9920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4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94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685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4530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157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735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195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798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101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034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57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1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29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2154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8958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5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8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123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398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047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6573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175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24.12.2025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xmlns="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1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xmlns="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10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1C528C29-6536-F41A-741D-3CFAA5C2B4F4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0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xmlns="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SONUÇ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9AE4FC0-5366-2079-ABC0-60C32459F97A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10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GİRİŞ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66CDD71A-4D95-CC59-EBF9-A6A0AF2F51E4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22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1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679513E4-8E01-E7BE-92DD-0F6BCA8BE1E6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2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C130FC5C-8EB2-624F-F6C4-63402FA15328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3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3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D4878B58-DD99-2F54-67B1-164B472C9111}"/>
              </a:ext>
            </a:extLst>
          </p:cNvPr>
          <p:cNvSpPr/>
          <p:nvPr/>
        </p:nvSpPr>
        <p:spPr>
          <a:xfrm>
            <a:off x="0" y="6691534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3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SONUÇ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VE DEĞERLENDİRME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89AE4FC0-5366-2079-ABC0-60C32459F97A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1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KAYNAKÇA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0FEA57F6-8180-282E-4564-C941E4B94002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5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 descr="dış mekan, gökyüzü, bulut, alaca karanlık içeren bir resim&#10;&#10;Açıklama otomatik olarak oluşturuldu">
            <a:extLst>
              <a:ext uri="{FF2B5EF4-FFF2-40B4-BE49-F238E27FC236}">
                <a16:creationId xmlns:a16="http://schemas.microsoft.com/office/drawing/2014/main" xmlns="" id="{5A1A2DF1-DBA0-DADD-35FE-9689FA2A52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" y="1995953"/>
            <a:ext cx="12208626" cy="46900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21" name="Serbest Form: Şekil 20">
            <a:extLst>
              <a:ext uri="{FF2B5EF4-FFF2-40B4-BE49-F238E27FC236}">
                <a16:creationId xmlns:a16="http://schemas.microsoft.com/office/drawing/2014/main" xmlns="" id="{96A62481-1689-D7B3-13AF-1D7445C4D17A}"/>
              </a:ext>
            </a:extLst>
          </p:cNvPr>
          <p:cNvSpPr/>
          <p:nvPr/>
        </p:nvSpPr>
        <p:spPr>
          <a:xfrm rot="16200000" flipH="1" flipV="1">
            <a:off x="3814584" y="-3839522"/>
            <a:ext cx="4537894" cy="12216939"/>
          </a:xfrm>
          <a:custGeom>
            <a:avLst/>
            <a:gdLst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900678 w 4530436"/>
              <a:gd name="connsiteY3" fmla="*/ 9687800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848329 w 4530436"/>
              <a:gd name="connsiteY3" fmla="*/ 9421792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249812 w 4530436"/>
              <a:gd name="connsiteY3" fmla="*/ 10693640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233187 w 4530436"/>
              <a:gd name="connsiteY3" fmla="*/ 10685327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2039522 w 4530436"/>
              <a:gd name="connsiteY3" fmla="*/ 10402694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436" h="12208626">
                <a:moveTo>
                  <a:pt x="0" y="12192000"/>
                </a:moveTo>
                <a:lnTo>
                  <a:pt x="0" y="0"/>
                </a:lnTo>
                <a:lnTo>
                  <a:pt x="4385061" y="0"/>
                </a:lnTo>
                <a:lnTo>
                  <a:pt x="2039522" y="10402694"/>
                </a:lnTo>
                <a:lnTo>
                  <a:pt x="4530436" y="12192000"/>
                </a:lnTo>
                <a:lnTo>
                  <a:pt x="16623" y="12208626"/>
                </a:lnTo>
                <a:cubicBezTo>
                  <a:pt x="16514" y="12187981"/>
                  <a:pt x="16404" y="12167337"/>
                  <a:pt x="16295" y="12146692"/>
                </a:cubicBez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xmlns="" id="{1F31CC46-E758-C5A2-247F-44E20F014484}"/>
              </a:ext>
            </a:extLst>
          </p:cNvPr>
          <p:cNvSpPr txBox="1"/>
          <p:nvPr/>
        </p:nvSpPr>
        <p:spPr>
          <a:xfrm>
            <a:off x="7069560" y="1850521"/>
            <a:ext cx="293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xmlns="" id="{1E349F4B-FED2-0522-E287-36C0AB6C0ADF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3" name="Resim 32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xmlns="" id="{A411114F-0185-34CF-DBB6-845265BF94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95" y="764722"/>
            <a:ext cx="1162783" cy="116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0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xmlns="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xmlns="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87D6021E-A8CB-C0ED-300B-785D285BD4F8}"/>
              </a:ext>
            </a:extLst>
          </p:cNvPr>
          <p:cNvSpPr/>
          <p:nvPr/>
        </p:nvSpPr>
        <p:spPr>
          <a:xfrm>
            <a:off x="1865325" y="3672760"/>
            <a:ext cx="7194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Bölüm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Başlık 5">
            <a:extLst>
              <a:ext uri="{FF2B5EF4-FFF2-40B4-BE49-F238E27FC236}">
                <a16:creationId xmlns:a16="http://schemas.microsoft.com/office/drawing/2014/main" xmlns="" id="{03E56E3A-5ACE-826D-A6D4-BFEA1212A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594" y="2201662"/>
            <a:ext cx="8859915" cy="337353"/>
          </a:xfrm>
        </p:spPr>
        <p:txBody>
          <a:bodyPr/>
          <a:lstStyle/>
          <a:p>
            <a:pPr algn="l"/>
            <a:endParaRPr lang="tr-TR" sz="2000" dirty="0">
              <a:latin typeface="+mn-lt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347F4BA4-0115-D01B-11D1-EEDE5D83C106}"/>
              </a:ext>
            </a:extLst>
          </p:cNvPr>
          <p:cNvSpPr/>
          <p:nvPr/>
        </p:nvSpPr>
        <p:spPr>
          <a:xfrm>
            <a:off x="4997663" y="3228945"/>
            <a:ext cx="7194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Adı, Soyadı ve Numara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75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>
            <a:extLst>
              <a:ext uri="{FF2B5EF4-FFF2-40B4-BE49-F238E27FC236}">
                <a16:creationId xmlns:a16="http://schemas.microsoft.com/office/drawing/2014/main" xmlns="" id="{B7823915-A23C-FC31-B1E4-F002A297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77" y="1331650"/>
            <a:ext cx="12002609" cy="522007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242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FD04C92-6C17-BA98-47B8-33963981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  <p:sp>
        <p:nvSpPr>
          <p:cNvPr id="6" name="Alt Başlık 4">
            <a:extLst>
              <a:ext uri="{FF2B5EF4-FFF2-40B4-BE49-F238E27FC236}">
                <a16:creationId xmlns:a16="http://schemas.microsoft.com/office/drawing/2014/main" xmlns="" id="{3534DC31-A269-DE4C-AC57-C0429C3B26E7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49236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xmlns="" id="{C494520C-7CF1-D337-33F0-E19179D5E7B7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5597E4A4-A024-7B0B-4E65-3AA24540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844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xmlns="" id="{65B56359-6882-CC3D-7184-E21F14496FB2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E616BD3-35DF-F44B-BFF4-E1727AB4F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243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xmlns="" id="{13412357-B0FC-4AF7-FB9B-C0D4A6745240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258491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t Başlık 4">
            <a:extLst>
              <a:ext uri="{FF2B5EF4-FFF2-40B4-BE49-F238E27FC236}">
                <a16:creationId xmlns:a16="http://schemas.microsoft.com/office/drawing/2014/main" xmlns="" id="{DA146BAA-E8FA-3401-3CF7-3BB643BBAC8B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36353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1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3ED7496-BF0C-E37F-1A3F-550135D92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9FF640D-F92E-7A5A-B9AA-6EF4EF94C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371864"/>
      </p:ext>
    </p:extLst>
  </p:cSld>
  <p:clrMapOvr>
    <a:masterClrMapping/>
  </p:clrMapOvr>
</p:sld>
</file>

<file path=ppt/theme/theme1.xml><?xml version="1.0" encoding="utf-8"?>
<a:theme xmlns:a="http://schemas.openxmlformats.org/drawingml/2006/main" name="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47113554-4238-4388-899D-F833D236922B}" vid="{33E8B0CF-A531-45A8-BFE1-7F659CC4BF7E}"/>
    </a:ext>
  </a:extLst>
</a:theme>
</file>

<file path=ppt/theme/theme10.xml><?xml version="1.0" encoding="utf-8"?>
<a:theme xmlns:a="http://schemas.openxmlformats.org/drawingml/2006/main" name="1_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19FB43CB-ABD8-40FB-87BF-AD5BC6A6E3E1}" vid="{96C00B6F-A6D3-4762-A6C9-A6FC0956E06B}"/>
    </a:ext>
  </a:extLst>
</a:theme>
</file>

<file path=ppt/theme/theme11.xml><?xml version="1.0" encoding="utf-8"?>
<a:theme xmlns:a="http://schemas.openxmlformats.org/drawingml/2006/main" name="2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12.xml><?xml version="1.0" encoding="utf-8"?>
<a:theme xmlns:a="http://schemas.openxmlformats.org/drawingml/2006/main" name="2_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A06640D8-F8E8-40E9-80AF-89EE960589ED}" vid="{46B93042-C6CC-487D-8A7A-6CFF3E7213A4}"/>
    </a:ext>
  </a:extLst>
</a:theme>
</file>

<file path=ppt/theme/theme13.xml><?xml version="1.0" encoding="utf-8"?>
<a:theme xmlns:a="http://schemas.openxmlformats.org/drawingml/2006/main" name="2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1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3.xml><?xml version="1.0" encoding="utf-8"?>
<a:theme xmlns:a="http://schemas.openxmlformats.org/drawingml/2006/main" name="1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4.xml><?xml version="1.0" encoding="utf-8"?>
<a:theme xmlns:a="http://schemas.openxmlformats.org/drawingml/2006/main" name="1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5.xml><?xml version="1.0" encoding="utf-8"?>
<a:theme xmlns:a="http://schemas.openxmlformats.org/drawingml/2006/main" name="1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6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7.xml><?xml version="1.0" encoding="utf-8"?>
<a:theme xmlns:a="http://schemas.openxmlformats.org/drawingml/2006/main" name="1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8.xml><?xml version="1.0" encoding="utf-8"?>
<a:theme xmlns:a="http://schemas.openxmlformats.org/drawingml/2006/main" name="1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9.xml><?xml version="1.0" encoding="utf-8"?>
<a:theme xmlns:a="http://schemas.openxmlformats.org/drawingml/2006/main" name="1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IME İle İlişkili Olmayan Tema</Template>
  <TotalTime>87</TotalTime>
  <Words>13</Words>
  <Application>Microsoft Office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13</vt:i4>
      </vt:variant>
      <vt:variant>
        <vt:lpstr>Slayt Başlıkları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IME İle İlişkili Olmayan Tema</vt:lpstr>
      <vt:lpstr>6_Office Teması</vt:lpstr>
      <vt:lpstr>12_Office Teması</vt:lpstr>
      <vt:lpstr>11_Office Teması</vt:lpstr>
      <vt:lpstr>10_Office Teması</vt:lpstr>
      <vt:lpstr>9_Office Teması</vt:lpstr>
      <vt:lpstr>13_Office Teması</vt:lpstr>
      <vt:lpstr>14_Office Teması</vt:lpstr>
      <vt:lpstr>15_Office Teması</vt:lpstr>
      <vt:lpstr>1_IME İle İlişkili Olmayan Tema</vt:lpstr>
      <vt:lpstr>22_Office Teması</vt:lpstr>
      <vt:lpstr>2_IME İle İlişkili Olmayan Tema</vt:lpstr>
      <vt:lpstr>24_Office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 ARSLAN</dc:creator>
  <cp:lastModifiedBy>Sau</cp:lastModifiedBy>
  <cp:revision>4</cp:revision>
  <dcterms:created xsi:type="dcterms:W3CDTF">2023-05-18T20:43:54Z</dcterms:created>
  <dcterms:modified xsi:type="dcterms:W3CDTF">2025-12-24T12:11:05Z</dcterms:modified>
</cp:coreProperties>
</file>